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541" r:id="rId2"/>
    <p:sldId id="549" r:id="rId3"/>
    <p:sldId id="55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673" userDrawn="1">
          <p15:clr>
            <a:srgbClr val="A4A3A4"/>
          </p15:clr>
        </p15:guide>
        <p15:guide id="4" orient="horz" pos="4200" userDrawn="1">
          <p15:clr>
            <a:srgbClr val="A4A3A4"/>
          </p15:clr>
        </p15:guide>
        <p15:guide id="5" orient="horz" pos="40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E5"/>
    <a:srgbClr val="CCF0FA"/>
    <a:srgbClr val="2DD2FF"/>
    <a:srgbClr val="7FD9F2"/>
    <a:srgbClr val="7C848B"/>
    <a:srgbClr val="FF8957"/>
    <a:srgbClr val="404040"/>
    <a:srgbClr val="FFFFFF"/>
    <a:srgbClr val="FFF3EE"/>
    <a:srgbClr val="0063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77" autoAdjust="0"/>
    <p:restoredTop sz="95915" autoAdjust="0"/>
  </p:normalViewPr>
  <p:slideViewPr>
    <p:cSldViewPr snapToGrid="0" showGuides="1">
      <p:cViewPr varScale="1">
        <p:scale>
          <a:sx n="93" d="100"/>
          <a:sy n="93" d="100"/>
        </p:scale>
        <p:origin x="-128" y="-208"/>
      </p:cViewPr>
      <p:guideLst>
        <p:guide orient="horz" pos="2136"/>
        <p:guide orient="horz" pos="4200"/>
        <p:guide orient="horz" pos="4008"/>
        <p:guide pos="3840"/>
        <p:guide pos="76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366A0-AA4B-9642-B143-3EB139C9D3F9}" type="datetimeFigureOut">
              <a:rPr lang="en-US" smtClean="0"/>
              <a:t>6/6/16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817E6-F0A3-0B4D-9303-77AAA5362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7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ranklin Gothic Book"/>
              </a:defRPr>
            </a:lvl1pPr>
          </a:lstStyle>
          <a:p>
            <a:endParaRPr lang="en-U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ranklin Gothic Book"/>
              </a:defRPr>
            </a:lvl1pPr>
          </a:lstStyle>
          <a:p>
            <a:fld id="{8B739763-2982-4046-BD8E-737C6B28EB30}" type="datetimeFigureOut">
              <a:rPr lang="en-US" smtClean="0"/>
              <a:pPr/>
              <a:t>6/6/16</a:t>
            </a:fld>
            <a:endParaRPr lang="en-U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ranklin Gothic Book"/>
              </a:defRPr>
            </a:lvl1pPr>
          </a:lstStyle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ranklin Gothic Book"/>
              </a:defRPr>
            </a:lvl1pPr>
          </a:lstStyle>
          <a:p>
            <a:fld id="{BB742459-9B85-4ACB-A5EB-9374CD864B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0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ranklin Gothic Book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ranklin Gothic Book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ranklin Gothic Book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ranklin Gothic Book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ranklin Gothic Book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47812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882" y="669997"/>
            <a:ext cx="11146118" cy="1831227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>
                <a:solidFill>
                  <a:srgbClr val="00B4E5"/>
                </a:solidFill>
                <a:latin typeface="Roboto"/>
                <a:cs typeface="Roboto"/>
              </a:defRPr>
            </a:lvl1pPr>
          </a:lstStyle>
          <a:p>
            <a:r>
              <a:rPr lang="en-US" dirty="0" smtClean="0"/>
              <a:t>TITLE GOES HERE</a:t>
            </a:r>
            <a:endParaRPr lang="en-US" sz="3200" spc="300" dirty="0" smtClean="0">
              <a:solidFill>
                <a:srgbClr val="00B4E5"/>
              </a:solidFill>
              <a:latin typeface="Franklin Gothic Book" panose="020B0503020102020204" pitchFamily="34" charset="0"/>
              <a:ea typeface="Open Sans" panose="020B0606030504020204" pitchFamily="34" charset="0"/>
              <a:cs typeface="Century Gothic"/>
            </a:endParaRP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3"/>
          </p:nvPr>
        </p:nvSpPr>
        <p:spPr>
          <a:xfrm>
            <a:off x="522940" y="211511"/>
            <a:ext cx="11161059" cy="366713"/>
          </a:xfrm>
        </p:spPr>
        <p:txBody>
          <a:bodyPr anchor="ctr">
            <a:noAutofit/>
          </a:bodyPr>
          <a:lstStyle>
            <a:lvl1pPr marL="0" indent="0" algn="ctr">
              <a:buNone/>
              <a:defRPr sz="2700" i="1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  <a:cs typeface="Roboto"/>
              </a:defRPr>
            </a:lvl1pPr>
            <a:lvl2pPr>
              <a:defRPr sz="2700"/>
            </a:lvl2pPr>
            <a:lvl3pPr>
              <a:defRPr sz="2700"/>
            </a:lvl3pPr>
            <a:lvl4pPr>
              <a:defRPr sz="2700"/>
            </a:lvl4pPr>
            <a:lvl5pPr>
              <a:defRPr sz="27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0" name="Content Placeholder 39"/>
          <p:cNvSpPr>
            <a:spLocks noGrp="1"/>
          </p:cNvSpPr>
          <p:nvPr>
            <p:ph sz="quarter" idx="14"/>
          </p:nvPr>
        </p:nvSpPr>
        <p:spPr>
          <a:xfrm>
            <a:off x="540498" y="1712797"/>
            <a:ext cx="5386388" cy="38322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1" name="Content Placeholder 39"/>
          <p:cNvSpPr>
            <a:spLocks noGrp="1"/>
          </p:cNvSpPr>
          <p:nvPr>
            <p:ph sz="quarter" idx="15"/>
          </p:nvPr>
        </p:nvSpPr>
        <p:spPr>
          <a:xfrm>
            <a:off x="6279293" y="1712797"/>
            <a:ext cx="5386388" cy="38322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8" name="Rectangle 47"/>
          <p:cNvSpPr/>
          <p:nvPr userDrawn="1"/>
        </p:nvSpPr>
        <p:spPr>
          <a:xfrm>
            <a:off x="404037" y="6487264"/>
            <a:ext cx="212651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rgbClr val="7C848B"/>
                </a:solidFill>
                <a:latin typeface="Roboto"/>
                <a:cs typeface="Roboto"/>
              </a:rPr>
              <a:t>©2015 Gainsight. All Rights Reserved.</a:t>
            </a:r>
            <a:endParaRPr lang="en-US" sz="900" dirty="0">
              <a:solidFill>
                <a:srgbClr val="7C848B"/>
              </a:solidFill>
              <a:latin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45687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6658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82622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406534"/>
            <a:ext cx="5157787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82622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06534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2CFF3B-A024-4F51-A9A5-07A0E65262F2}" type="datetimeFigureOut">
              <a:rPr lang="en-US" smtClean="0"/>
              <a:t>6/6/16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E8E9-2C1B-4101-B70A-E129C9BE9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5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E8E9-2C1B-4101-B70A-E129C9BE9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73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E8E9-2C1B-4101-B70A-E129C9BE9B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Roboto"/>
                <a:cs typeface="Roboto"/>
              </a:defRPr>
            </a:lvl1pPr>
          </a:lstStyle>
          <a:p>
            <a:fld id="{F92CFF3B-A024-4F51-A9A5-07A0E65262F2}" type="datetimeFigureOut">
              <a:rPr lang="en-US" smtClean="0"/>
              <a:pPr/>
              <a:t>6/6/16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052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E8E9-2C1B-4101-B70A-E129C9BE9B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2CFF3B-A024-4F51-A9A5-07A0E65262F2}" type="datetimeFigureOut">
              <a:rPr lang="en-US" smtClean="0"/>
              <a:t>6/6/16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58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727084"/>
            <a:ext cx="10515600" cy="43513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E8E9-2C1B-4101-B70A-E129C9BE9B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Roboto"/>
                <a:cs typeface="Roboto"/>
              </a:defRPr>
            </a:lvl1pPr>
          </a:lstStyle>
          <a:p>
            <a:fld id="{F92CFF3B-A024-4F51-A9A5-07A0E65262F2}" type="datetimeFigureOut">
              <a:rPr lang="en-US" smtClean="0"/>
              <a:pPr/>
              <a:t>6/6/16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2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E8E9-2C1B-4101-B70A-E129C9BE9B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Roboto"/>
                <a:cs typeface="Roboto"/>
              </a:defRPr>
            </a:lvl1pPr>
          </a:lstStyle>
          <a:p>
            <a:fld id="{F92CFF3B-A024-4F51-A9A5-07A0E65262F2}" type="datetimeFigureOut">
              <a:rPr lang="en-US" smtClean="0"/>
              <a:pPr/>
              <a:t>6/6/16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37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58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41188" y="6311525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E8E9-2C1B-4101-B70A-E129C9BE9B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5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882" y="669997"/>
            <a:ext cx="11146118" cy="1756521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aseline="0">
                <a:solidFill>
                  <a:srgbClr val="00B4E5"/>
                </a:solidFill>
                <a:cs typeface="Franklin Gothic Book"/>
              </a:defRPr>
            </a:lvl1pPr>
          </a:lstStyle>
          <a:p>
            <a:r>
              <a:rPr lang="en-US" dirty="0" smtClean="0"/>
              <a:t>TITLE GOES HERE</a:t>
            </a:r>
            <a:endParaRPr lang="en-US" sz="3200" spc="300" dirty="0" smtClean="0">
              <a:solidFill>
                <a:srgbClr val="00B4E5"/>
              </a:solidFill>
              <a:latin typeface="Franklin Gothic Book" panose="020B0503020102020204" pitchFamily="34" charset="0"/>
              <a:ea typeface="Open Sans" panose="020B0606030504020204" pitchFamily="34" charset="0"/>
              <a:cs typeface="Century Gothic"/>
            </a:endParaRP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3"/>
          </p:nvPr>
        </p:nvSpPr>
        <p:spPr>
          <a:xfrm>
            <a:off x="522940" y="211511"/>
            <a:ext cx="11161059" cy="366713"/>
          </a:xfrm>
        </p:spPr>
        <p:txBody>
          <a:bodyPr anchor="ctr">
            <a:noAutofit/>
          </a:bodyPr>
          <a:lstStyle>
            <a:lvl1pPr marL="0" indent="0" algn="ctr">
              <a:buNone/>
              <a:defRPr sz="2700" i="1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  <a:cs typeface="Roboto"/>
              </a:defRPr>
            </a:lvl1pPr>
            <a:lvl2pPr>
              <a:defRPr sz="2700"/>
            </a:lvl2pPr>
            <a:lvl3pPr>
              <a:defRPr sz="2700"/>
            </a:lvl3pPr>
            <a:lvl4pPr>
              <a:defRPr sz="2700"/>
            </a:lvl4pPr>
            <a:lvl5pPr>
              <a:defRPr sz="27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8" name="Rectangle 47"/>
          <p:cNvSpPr/>
          <p:nvPr userDrawn="1"/>
        </p:nvSpPr>
        <p:spPr>
          <a:xfrm>
            <a:off x="404037" y="6487264"/>
            <a:ext cx="212651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rgbClr val="7C848B"/>
                </a:solidFill>
                <a:latin typeface="Roboto"/>
                <a:cs typeface="Roboto"/>
              </a:rPr>
              <a:t>©2015 Gainsight. All Rights Reserved.</a:t>
            </a:r>
            <a:endParaRPr lang="en-US" sz="900" dirty="0">
              <a:solidFill>
                <a:srgbClr val="7C848B"/>
              </a:solidFill>
              <a:latin typeface="Roboto"/>
              <a:cs typeface="Roboto"/>
            </a:endParaRPr>
          </a:p>
        </p:txBody>
      </p:sp>
      <p:sp>
        <p:nvSpPr>
          <p:cNvPr id="11" name="Chart Placeholder 3"/>
          <p:cNvSpPr>
            <a:spLocks noGrp="1"/>
          </p:cNvSpPr>
          <p:nvPr>
            <p:ph type="chart" sz="quarter" idx="16"/>
          </p:nvPr>
        </p:nvSpPr>
        <p:spPr>
          <a:xfrm>
            <a:off x="522288" y="1635009"/>
            <a:ext cx="11176000" cy="42433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75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893352" y="1573353"/>
            <a:ext cx="5045538" cy="6326034"/>
          </a:xfrm>
          <a:prstGeom prst="rect">
            <a:avLst/>
          </a:prstGeom>
        </p:spPr>
      </p:pic>
      <p:sp>
        <p:nvSpPr>
          <p:cNvPr id="48" name="Rectangle 47"/>
          <p:cNvSpPr/>
          <p:nvPr userDrawn="1"/>
        </p:nvSpPr>
        <p:spPr>
          <a:xfrm>
            <a:off x="404037" y="6487264"/>
            <a:ext cx="212651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rgbClr val="7C848B"/>
                </a:solidFill>
                <a:latin typeface="Roboto"/>
                <a:cs typeface="Roboto"/>
              </a:rPr>
              <a:t>©2015 </a:t>
            </a:r>
            <a:r>
              <a:rPr lang="en-US" sz="900" dirty="0" err="1" smtClean="0">
                <a:solidFill>
                  <a:srgbClr val="7C848B"/>
                </a:solidFill>
                <a:latin typeface="Roboto"/>
                <a:cs typeface="Roboto"/>
              </a:rPr>
              <a:t>Gainsight</a:t>
            </a:r>
            <a:r>
              <a:rPr lang="en-US" sz="900" dirty="0" smtClean="0">
                <a:solidFill>
                  <a:srgbClr val="7C848B"/>
                </a:solidFill>
                <a:latin typeface="Roboto"/>
                <a:cs typeface="Roboto"/>
              </a:rPr>
              <a:t>. All Rights Reserved.</a:t>
            </a:r>
            <a:endParaRPr lang="en-US" sz="900" dirty="0">
              <a:solidFill>
                <a:srgbClr val="7C848B"/>
              </a:solidFill>
              <a:latin typeface="Roboto"/>
              <a:cs typeface="Robot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076325" y="866775"/>
            <a:ext cx="10428288" cy="51403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3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 userDrawn="1"/>
        </p:nvSpPr>
        <p:spPr>
          <a:xfrm>
            <a:off x="404037" y="6487264"/>
            <a:ext cx="212651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rgbClr val="7C848B"/>
                </a:solidFill>
                <a:latin typeface="Roboto"/>
                <a:cs typeface="Roboto"/>
              </a:rPr>
              <a:t>©2015 Gainsight. All Rights Reserved.</a:t>
            </a:r>
            <a:endParaRPr lang="en-US" sz="900" dirty="0">
              <a:solidFill>
                <a:srgbClr val="7C848B"/>
              </a:solidFill>
              <a:latin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370072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 userDrawn="1"/>
        </p:nvSpPr>
        <p:spPr>
          <a:xfrm>
            <a:off x="404037" y="6487264"/>
            <a:ext cx="212651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rgbClr val="7C848B"/>
                </a:solidFill>
                <a:latin typeface="Roboto"/>
                <a:cs typeface="Roboto"/>
              </a:rPr>
              <a:t>©2015 Gainsight. All Rights Reserved.</a:t>
            </a:r>
            <a:endParaRPr lang="en-US" sz="900" dirty="0">
              <a:solidFill>
                <a:srgbClr val="7C848B"/>
              </a:solidFill>
              <a:latin typeface="Roboto"/>
              <a:cs typeface="Robot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076325" y="866775"/>
            <a:ext cx="10428288" cy="51403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07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1070" y="6356349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E8E9-2C1B-4101-B70A-E129C9BE9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0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58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7084"/>
            <a:ext cx="10515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E8E9-2C1B-4101-B70A-E129C9BE9B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2CFF3B-A024-4F51-A9A5-07A0E65262F2}" type="datetimeFigureOut">
              <a:rPr lang="en-US" smtClean="0"/>
              <a:t>6/6/16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54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1188" y="637129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E8E9-2C1B-4101-B70A-E129C9BE9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5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58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27084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27084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E8E9-2C1B-4101-B70A-E129C9BE9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1188" y="650382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>
                    <a:lumMod val="65000"/>
                  </a:schemeClr>
                </a:solidFill>
                <a:latin typeface="Roboto"/>
                <a:cs typeface="Roboto"/>
              </a:defRPr>
            </a:lvl1pPr>
          </a:lstStyle>
          <a:p>
            <a:r>
              <a:rPr lang="en-US" dirty="0" smtClean="0">
                <a:solidFill>
                  <a:srgbClr val="7C848B"/>
                </a:solidFill>
              </a:rPr>
              <a:t>©2015 </a:t>
            </a:r>
            <a:r>
              <a:rPr lang="en-US" dirty="0" err="1" smtClean="0">
                <a:solidFill>
                  <a:srgbClr val="7C848B"/>
                </a:solidFill>
              </a:rPr>
              <a:t>Gainsight</a:t>
            </a:r>
            <a:r>
              <a:rPr lang="en-US" dirty="0" smtClean="0">
                <a:solidFill>
                  <a:srgbClr val="7C848B"/>
                </a:solidFill>
              </a:rPr>
              <a:t>. All Rights Reserved.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0355" y="64329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>
                    <a:lumMod val="65000"/>
                  </a:schemeClr>
                </a:solidFill>
                <a:latin typeface="Roboto"/>
                <a:cs typeface="Roboto"/>
              </a:defRPr>
            </a:lvl1pPr>
          </a:lstStyle>
          <a:p>
            <a:fld id="{2DC2E8E9-2C1B-4101-B70A-E129C9BE9B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Gainsight_Logo.pn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09" y="6519617"/>
            <a:ext cx="1018167" cy="220541"/>
          </a:xfrm>
          <a:prstGeom prst="rect">
            <a:avLst/>
          </a:prstGeom>
        </p:spPr>
      </p:pic>
      <p:sp>
        <p:nvSpPr>
          <p:cNvPr id="8" name="Rectangle 11"/>
          <p:cNvSpPr/>
          <p:nvPr userDrawn="1"/>
        </p:nvSpPr>
        <p:spPr>
          <a:xfrm>
            <a:off x="0" y="-43795"/>
            <a:ext cx="1972607" cy="768538"/>
          </a:xfrm>
          <a:custGeom>
            <a:avLst/>
            <a:gdLst>
              <a:gd name="connsiteX0" fmla="*/ 0 w 1167063"/>
              <a:gd name="connsiteY0" fmla="*/ 0 h 1162499"/>
              <a:gd name="connsiteX1" fmla="*/ 1167063 w 1167063"/>
              <a:gd name="connsiteY1" fmla="*/ 0 h 1162499"/>
              <a:gd name="connsiteX2" fmla="*/ 1167063 w 1167063"/>
              <a:gd name="connsiteY2" fmla="*/ 1162499 h 1162499"/>
              <a:gd name="connsiteX3" fmla="*/ 0 w 1167063"/>
              <a:gd name="connsiteY3" fmla="*/ 1162499 h 1162499"/>
              <a:gd name="connsiteX4" fmla="*/ 0 w 1167063"/>
              <a:gd name="connsiteY4" fmla="*/ 0 h 1162499"/>
              <a:gd name="connsiteX0" fmla="*/ 0 w 1167063"/>
              <a:gd name="connsiteY0" fmla="*/ 0 h 1162499"/>
              <a:gd name="connsiteX1" fmla="*/ 1167063 w 1167063"/>
              <a:gd name="connsiteY1" fmla="*/ 0 h 1162499"/>
              <a:gd name="connsiteX2" fmla="*/ 601578 w 1167063"/>
              <a:gd name="connsiteY2" fmla="*/ 560920 h 1162499"/>
              <a:gd name="connsiteX3" fmla="*/ 0 w 1167063"/>
              <a:gd name="connsiteY3" fmla="*/ 1162499 h 1162499"/>
              <a:gd name="connsiteX4" fmla="*/ 0 w 1167063"/>
              <a:gd name="connsiteY4" fmla="*/ 0 h 1162499"/>
              <a:gd name="connsiteX0" fmla="*/ 0 w 1167063"/>
              <a:gd name="connsiteY0" fmla="*/ 0 h 1162499"/>
              <a:gd name="connsiteX1" fmla="*/ 1167063 w 1167063"/>
              <a:gd name="connsiteY1" fmla="*/ 0 h 1162499"/>
              <a:gd name="connsiteX2" fmla="*/ 1118936 w 1167063"/>
              <a:gd name="connsiteY2" fmla="*/ 657173 h 1162499"/>
              <a:gd name="connsiteX3" fmla="*/ 0 w 1167063"/>
              <a:gd name="connsiteY3" fmla="*/ 1162499 h 1162499"/>
              <a:gd name="connsiteX4" fmla="*/ 0 w 1167063"/>
              <a:gd name="connsiteY4" fmla="*/ 0 h 1162499"/>
              <a:gd name="connsiteX0" fmla="*/ 0 w 1118936"/>
              <a:gd name="connsiteY0" fmla="*/ 0 h 1162499"/>
              <a:gd name="connsiteX1" fmla="*/ 1094874 w 1118936"/>
              <a:gd name="connsiteY1" fmla="*/ 0 h 1162499"/>
              <a:gd name="connsiteX2" fmla="*/ 1118936 w 1118936"/>
              <a:gd name="connsiteY2" fmla="*/ 657173 h 1162499"/>
              <a:gd name="connsiteX3" fmla="*/ 0 w 1118936"/>
              <a:gd name="connsiteY3" fmla="*/ 1162499 h 1162499"/>
              <a:gd name="connsiteX4" fmla="*/ 0 w 1118936"/>
              <a:gd name="connsiteY4" fmla="*/ 0 h 1162499"/>
              <a:gd name="connsiteX0" fmla="*/ 0 w 2707106"/>
              <a:gd name="connsiteY0" fmla="*/ 36094 h 1198593"/>
              <a:gd name="connsiteX1" fmla="*/ 2707106 w 2707106"/>
              <a:gd name="connsiteY1" fmla="*/ 0 h 1198593"/>
              <a:gd name="connsiteX2" fmla="*/ 1118936 w 2707106"/>
              <a:gd name="connsiteY2" fmla="*/ 693267 h 1198593"/>
              <a:gd name="connsiteX3" fmla="*/ 0 w 2707106"/>
              <a:gd name="connsiteY3" fmla="*/ 1198593 h 1198593"/>
              <a:gd name="connsiteX4" fmla="*/ 0 w 2707106"/>
              <a:gd name="connsiteY4" fmla="*/ 36094 h 1198593"/>
              <a:gd name="connsiteX0" fmla="*/ 0 w 2731169"/>
              <a:gd name="connsiteY0" fmla="*/ 0 h 1162499"/>
              <a:gd name="connsiteX1" fmla="*/ 2731169 w 2731169"/>
              <a:gd name="connsiteY1" fmla="*/ 12032 h 1162499"/>
              <a:gd name="connsiteX2" fmla="*/ 1118936 w 2731169"/>
              <a:gd name="connsiteY2" fmla="*/ 657173 h 1162499"/>
              <a:gd name="connsiteX3" fmla="*/ 0 w 2731169"/>
              <a:gd name="connsiteY3" fmla="*/ 1162499 h 1162499"/>
              <a:gd name="connsiteX4" fmla="*/ 0 w 2731169"/>
              <a:gd name="connsiteY4" fmla="*/ 0 h 1162499"/>
              <a:gd name="connsiteX0" fmla="*/ 0 w 2731169"/>
              <a:gd name="connsiteY0" fmla="*/ 0 h 1162499"/>
              <a:gd name="connsiteX1" fmla="*/ 2731169 w 2731169"/>
              <a:gd name="connsiteY1" fmla="*/ 12032 h 1162499"/>
              <a:gd name="connsiteX2" fmla="*/ 1267792 w 2731169"/>
              <a:gd name="connsiteY2" fmla="*/ 614643 h 1162499"/>
              <a:gd name="connsiteX3" fmla="*/ 0 w 2731169"/>
              <a:gd name="connsiteY3" fmla="*/ 1162499 h 1162499"/>
              <a:gd name="connsiteX4" fmla="*/ 0 w 2731169"/>
              <a:gd name="connsiteY4" fmla="*/ 0 h 1162499"/>
              <a:gd name="connsiteX0" fmla="*/ 0 w 2731169"/>
              <a:gd name="connsiteY0" fmla="*/ 0 h 1162499"/>
              <a:gd name="connsiteX1" fmla="*/ 2731169 w 2731169"/>
              <a:gd name="connsiteY1" fmla="*/ 12032 h 1162499"/>
              <a:gd name="connsiteX2" fmla="*/ 0 w 2731169"/>
              <a:gd name="connsiteY2" fmla="*/ 1162499 h 1162499"/>
              <a:gd name="connsiteX3" fmla="*/ 0 w 2731169"/>
              <a:gd name="connsiteY3" fmla="*/ 0 h 1162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1169" h="1162499">
                <a:moveTo>
                  <a:pt x="0" y="0"/>
                </a:moveTo>
                <a:lnTo>
                  <a:pt x="2731169" y="12032"/>
                </a:lnTo>
                <a:lnTo>
                  <a:pt x="0" y="116249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822230" y="470022"/>
            <a:ext cx="10760170" cy="1133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4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1" r:id="rId2"/>
    <p:sldLayoutId id="2147483662" r:id="rId3"/>
    <p:sldLayoutId id="2147483663" r:id="rId4"/>
    <p:sldLayoutId id="2147483664" r:id="rId5"/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300" baseline="0">
          <a:solidFill>
            <a:srgbClr val="00B4E5"/>
          </a:solidFill>
          <a:latin typeface="Roboto"/>
          <a:ea typeface="+mj-ea"/>
          <a:cs typeface="Roboto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/>
          <a:ea typeface="+mn-ea"/>
          <a:cs typeface="Roboto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/>
          <a:ea typeface="+mn-ea"/>
          <a:cs typeface="Roboto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"/>
          <a:ea typeface="+mn-ea"/>
          <a:cs typeface="Roboto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/>
          <a:ea typeface="+mn-ea"/>
          <a:cs typeface="Roboto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/>
          <a:ea typeface="+mn-ea"/>
          <a:cs typeface="Roboto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0" y="-914400"/>
            <a:ext cx="12192000" cy="6858000"/>
          </a:xfrm>
          <a:prstGeom prst="rect">
            <a:avLst/>
          </a:prstGeom>
          <a:gradFill>
            <a:gsLst>
              <a:gs pos="0">
                <a:srgbClr val="47CBEF"/>
              </a:gs>
              <a:gs pos="50000">
                <a:srgbClr val="35B5E6"/>
              </a:gs>
              <a:gs pos="100000">
                <a:srgbClr val="2F9FCB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3" tIns="45699" rIns="91423" bIns="45699" anchor="ctr" anchorCtr="0">
            <a:noAutofit/>
          </a:bodyPr>
          <a:lstStyle/>
          <a:p>
            <a:pPr algn="ctr"/>
            <a:endParaRPr sz="19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507999" y="2448221"/>
            <a:ext cx="11684001" cy="1392155"/>
          </a:xfrm>
          <a:prstGeom prst="rect">
            <a:avLst/>
          </a:prstGeom>
          <a:noFill/>
          <a:ln>
            <a:noFill/>
          </a:ln>
        </p:spPr>
        <p:txBody>
          <a:bodyPr lIns="91423" tIns="45699" rIns="91423" bIns="45699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4000" dirty="0" smtClean="0">
                <a:solidFill>
                  <a:schemeClr val="bg1"/>
                </a:solidFill>
              </a:rPr>
              <a:t>Template for Internally Communicating Department Charter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706077" y="4861476"/>
            <a:ext cx="9602399" cy="929699"/>
          </a:xfrm>
          <a:prstGeom prst="rect">
            <a:avLst/>
          </a:prstGeom>
          <a:noFill/>
          <a:ln>
            <a:noFill/>
          </a:ln>
        </p:spPr>
        <p:txBody>
          <a:bodyPr lIns="91423" tIns="45699" rIns="91423" bIns="45699" anchor="ctr" anchorCtr="0">
            <a:noAutofit/>
          </a:bodyPr>
          <a:lstStyle/>
          <a:p>
            <a:pPr>
              <a:lnSpc>
                <a:spcPct val="90000"/>
              </a:lnSpc>
              <a:buClr>
                <a:schemeClr val="lt1"/>
              </a:buClr>
              <a:buSzPct val="25000"/>
            </a:pPr>
            <a:endParaRPr lang="en-US" sz="2800" dirty="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algn="r">
              <a:lnSpc>
                <a:spcPct val="90000"/>
              </a:lnSpc>
              <a:buClr>
                <a:schemeClr val="lt1"/>
              </a:buClr>
            </a:pPr>
            <a:endParaRPr dirty="0"/>
          </a:p>
        </p:txBody>
      </p:sp>
      <p:grpSp>
        <p:nvGrpSpPr>
          <p:cNvPr id="105" name="Shape 105"/>
          <p:cNvGrpSpPr/>
          <p:nvPr/>
        </p:nvGrpSpPr>
        <p:grpSpPr>
          <a:xfrm>
            <a:off x="-515023" y="-606883"/>
            <a:ext cx="4107035" cy="1920419"/>
            <a:chOff x="-176462" y="-71446"/>
            <a:chExt cx="1609146" cy="752424"/>
          </a:xfrm>
        </p:grpSpPr>
        <p:cxnSp>
          <p:nvCxnSpPr>
            <p:cNvPr id="106" name="Shape 106"/>
            <p:cNvCxnSpPr/>
            <p:nvPr/>
          </p:nvCxnSpPr>
          <p:spPr>
            <a:xfrm flipH="1">
              <a:off x="-176462" y="-71446"/>
              <a:ext cx="1609146" cy="752424"/>
            </a:xfrm>
            <a:prstGeom prst="straightConnector1">
              <a:avLst/>
            </a:prstGeom>
            <a:noFill/>
            <a:ln w="57150" cap="flat" cmpd="sng">
              <a:solidFill>
                <a:srgbClr val="2DD2F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07" name="Shape 107"/>
            <p:cNvSpPr/>
            <p:nvPr/>
          </p:nvSpPr>
          <p:spPr>
            <a:xfrm rot="10800000">
              <a:off x="-20599" y="-27450"/>
              <a:ext cx="1335479" cy="623716"/>
            </a:xfrm>
            <a:custGeom>
              <a:avLst/>
              <a:gdLst/>
              <a:ahLst/>
              <a:cxnLst/>
              <a:rect l="0" t="0" r="0" b="0"/>
              <a:pathLst>
                <a:path w="7761591" h="3624942" extrusionOk="0">
                  <a:moveTo>
                    <a:pt x="7761591" y="0"/>
                  </a:moveTo>
                  <a:lnTo>
                    <a:pt x="7761591" y="3624942"/>
                  </a:lnTo>
                  <a:lnTo>
                    <a:pt x="0" y="3624942"/>
                  </a:lnTo>
                  <a:lnTo>
                    <a:pt x="77615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1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108" name="Shape 108"/>
          <p:cNvGrpSpPr/>
          <p:nvPr/>
        </p:nvGrpSpPr>
        <p:grpSpPr>
          <a:xfrm>
            <a:off x="7302286" y="4625574"/>
            <a:ext cx="4942759" cy="2311197"/>
            <a:chOff x="4324227" y="3233058"/>
            <a:chExt cx="7920814" cy="3703714"/>
          </a:xfrm>
        </p:grpSpPr>
        <p:sp>
          <p:nvSpPr>
            <p:cNvPr id="109" name="Shape 109"/>
            <p:cNvSpPr/>
            <p:nvPr/>
          </p:nvSpPr>
          <p:spPr>
            <a:xfrm>
              <a:off x="4430408" y="3233058"/>
              <a:ext cx="7761590" cy="3624941"/>
            </a:xfrm>
            <a:custGeom>
              <a:avLst/>
              <a:gdLst/>
              <a:ahLst/>
              <a:cxnLst/>
              <a:rect l="0" t="0" r="0" b="0"/>
              <a:pathLst>
                <a:path w="7761591" h="3624942" extrusionOk="0">
                  <a:moveTo>
                    <a:pt x="7761591" y="0"/>
                  </a:moveTo>
                  <a:lnTo>
                    <a:pt x="7761591" y="3624942"/>
                  </a:lnTo>
                  <a:lnTo>
                    <a:pt x="0" y="3624942"/>
                  </a:lnTo>
                  <a:lnTo>
                    <a:pt x="77615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1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cxnSp>
          <p:nvCxnSpPr>
            <p:cNvPr id="110" name="Shape 110"/>
            <p:cNvCxnSpPr/>
            <p:nvPr/>
          </p:nvCxnSpPr>
          <p:spPr>
            <a:xfrm flipH="1">
              <a:off x="4324227" y="3233058"/>
              <a:ext cx="7920814" cy="3703714"/>
            </a:xfrm>
            <a:prstGeom prst="straightConnector1">
              <a:avLst/>
            </a:prstGeom>
            <a:noFill/>
            <a:ln w="57150" cap="flat" cmpd="sng">
              <a:solidFill>
                <a:srgbClr val="2DD2FF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4067" y="1644364"/>
            <a:ext cx="3738599" cy="80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48802" y="685800"/>
            <a:ext cx="1923129" cy="195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752242" y="6049249"/>
            <a:ext cx="2071631" cy="44872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100">
                <a:solidFill>
                  <a:srgbClr val="A5A5A5"/>
                </a:solidFill>
                <a:latin typeface="Roboto"/>
                <a:ea typeface="Roboto"/>
                <a:cs typeface="Roboto"/>
                <a:sym typeface="Roboto"/>
              </a:rPr>
              <a:pPr algn="r">
                <a:buSzPct val="25000"/>
              </a:pPr>
              <a:t>1</a:t>
            </a:fld>
            <a:endParaRPr lang="en-US" sz="1100">
              <a:solidFill>
                <a:srgbClr val="A5A5A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88135565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A: Team 1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619931"/>
              </p:ext>
            </p:extLst>
          </p:nvPr>
        </p:nvGraphicFramePr>
        <p:xfrm>
          <a:off x="925809" y="1675485"/>
          <a:ext cx="10122444" cy="2248188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1983064"/>
                <a:gridCol w="8139380"/>
              </a:tblGrid>
              <a:tr h="74939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Mission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xyz</a:t>
                      </a:r>
                      <a:endParaRPr lang="en-US" dirty="0"/>
                    </a:p>
                  </a:txBody>
                  <a:tcPr/>
                </a:tc>
              </a:tr>
              <a:tr h="74939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Operating Metrics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xyz</a:t>
                      </a:r>
                      <a:endParaRPr lang="en-US" dirty="0"/>
                    </a:p>
                  </a:txBody>
                  <a:tcPr/>
                </a:tc>
              </a:tr>
              <a:tr h="74939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Cost Metric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xyz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753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A: Team 1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284848"/>
              </p:ext>
            </p:extLst>
          </p:nvPr>
        </p:nvGraphicFramePr>
        <p:xfrm>
          <a:off x="925809" y="1675485"/>
          <a:ext cx="10122444" cy="2248188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1983064"/>
                <a:gridCol w="8139380"/>
              </a:tblGrid>
              <a:tr h="74939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Activities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xyz</a:t>
                      </a:r>
                      <a:endParaRPr lang="en-US" dirty="0"/>
                    </a:p>
                  </a:txBody>
                  <a:tcPr/>
                </a:tc>
              </a:tr>
              <a:tr h="74939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Risks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xyz</a:t>
                      </a:r>
                      <a:endParaRPr lang="en-US" dirty="0"/>
                    </a:p>
                  </a:txBody>
                  <a:tcPr/>
                </a:tc>
              </a:tr>
              <a:tr h="74939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Dependencies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xyz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881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ysClr val="windowText" lastClr="000000"/>
      </a:dk1>
      <a:lt1>
        <a:sysClr val="window" lastClr="FFFFFF"/>
      </a:lt1>
      <a:dk2>
        <a:srgbClr val="7C848B"/>
      </a:dk2>
      <a:lt2>
        <a:srgbClr val="E7E6E6"/>
      </a:lt2>
      <a:accent1>
        <a:srgbClr val="00B4E5"/>
      </a:accent1>
      <a:accent2>
        <a:srgbClr val="FF8957"/>
      </a:accent2>
      <a:accent3>
        <a:srgbClr val="A5A5A5"/>
      </a:accent3>
      <a:accent4>
        <a:srgbClr val="F0CF3D"/>
      </a:accent4>
      <a:accent5>
        <a:srgbClr val="F0AE59"/>
      </a:accent5>
      <a:accent6>
        <a:srgbClr val="45B698"/>
      </a:accent6>
      <a:hlink>
        <a:srgbClr val="0563C1"/>
      </a:hlink>
      <a:folHlink>
        <a:srgbClr val="954F72"/>
      </a:folHlink>
    </a:clrScheme>
    <a:fontScheme name="Custom 8">
      <a:majorFont>
        <a:latin typeface="playfair display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31411</TotalTime>
  <Words>31</Words>
  <Application>Microsoft Macintosh PowerPoint</Application>
  <PresentationFormat>Custom</PresentationFormat>
  <Paragraphs>16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Template for Internally Communicating Department Charter</vt:lpstr>
      <vt:lpstr>Department A: Team 1</vt:lpstr>
      <vt:lpstr>Department A: Team 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 Lét</dc:creator>
  <cp:lastModifiedBy>Allison D. Pickens</cp:lastModifiedBy>
  <cp:revision>1352</cp:revision>
  <cp:lastPrinted>2015-08-20T18:32:34Z</cp:lastPrinted>
  <dcterms:created xsi:type="dcterms:W3CDTF">2015-06-18T09:05:06Z</dcterms:created>
  <dcterms:modified xsi:type="dcterms:W3CDTF">2016-06-06T22:55:55Z</dcterms:modified>
</cp:coreProperties>
</file>